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Italic.fntdata"/><Relationship Id="rId26" Type="http://schemas.openxmlformats.org/officeDocument/2006/relationships/customXml" Target="../customXml/item2.xml"/><Relationship Id="rId21" Type="http://schemas.openxmlformats.org/officeDocument/2006/relationships/font" Target="fonts/MontserratMedium-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italic.fntdata"/><Relationship Id="rId25" Type="http://schemas.openxmlformats.org/officeDocument/2006/relationships/customXml" Target="../customXml/item1.xml"/><Relationship Id="rId20" Type="http://schemas.openxmlformats.org/officeDocument/2006/relationships/font" Target="fonts/MontserratMedium-bold.fntdata"/><Relationship Id="rId2" Type="http://schemas.openxmlformats.org/officeDocument/2006/relationships/presProps" Target="presProps.xml"/><Relationship Id="rId16" Type="http://schemas.openxmlformats.org/officeDocument/2006/relationships/font" Target="fonts/Montserrat-bold.fntdata"/><Relationship Id="rId24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regular.fntdata"/><Relationship Id="rId22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b12c4ccb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b12c4ccb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b12c4cc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b12c4cc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b12c4cc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b12c4cc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b12c4cc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b12c4cc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b12c4cc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b12c4cc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b12c4cc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b12c4cc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b12c4ccb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b12c4ccb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b12c4cc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b12c4cc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342725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X-Ray Concepts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576850" y="45507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Error, faults and expectations</a:t>
            </a:r>
            <a:endParaRPr/>
          </a:p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576850" y="12058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Keeps track of failures.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Error Types: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lang="en" sz="1800"/>
              <a:t>Error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- Errors caused by the client (400 series errors).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lang="en" sz="1800"/>
              <a:t>Fault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- Faults on the server (500 series errors).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lang="en" sz="1800"/>
              <a:t>Throttle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- Errors in throttling (429 Too Many Requests).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37100" y="394800"/>
            <a:ext cx="573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17475" y="1051800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Segments.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Subsegments.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Service graph.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Sampling.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Filter expressions.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Groups.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Error, faults and expectations.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06975" y="45507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06975" y="10953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Name of the resource, information about the request, and information about the job completed.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Reaches our programme, it records information like:-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Request.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Response.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Work done.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Issues that occur.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27075" y="41490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Subsegments 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14375" y="1051800"/>
            <a:ext cx="5561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Divide data regarding completed work into subsegments.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They provide more detailed timing information.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Hold additional information about an AWS service, an external HTTP API, or a SQL database call.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71750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Graph 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717500" y="1205850"/>
            <a:ext cx="6234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Used by X-Ray to create a service graph.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Represented in the graph as a service.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Downstream services and the resources it relies on.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JSON document contains information of the application's services and resources.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47175" y="4048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Traces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47175" y="10518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Follows a request's journey.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Collection of all the segments that a single request generates.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HTTP GET or POST request.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Downstream calls to other AWS services or external web APIs.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697400" y="424925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617025" y="1014625"/>
            <a:ext cx="63246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Determine which requests are traced in order to ensure fast tracing.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Representative sample of the requests that application serves.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Captures the first request per second by default.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5% of any subsequent queries.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change the default sampling rule and add new rules.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546725" y="445025"/>
            <a:ext cx="5735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expressions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466350" y="1112075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Displays the service graph in an easy-to-navigate format.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Health and performance data,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Identifying problems and chances for improvement.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Advanced tracing, or use filter expressions to identify traces related to specific paths or users.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775" y="1597400"/>
            <a:ext cx="1424700" cy="14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677325" y="43497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</a:t>
            </a:r>
            <a:endParaRPr/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677325" y="1195825"/>
            <a:ext cx="6304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Accepting traces into the group using a filter expression.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Group by name or by Amazon Resource Name (ARN).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Examined against the group's filter expression.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Publishes metrics for the number of traces, match each criteria.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1103C9D1-D3E1-4108-9BB5-9F8FDEA064D5}"/>
</file>

<file path=customXml/itemProps2.xml><?xml version="1.0" encoding="utf-8"?>
<ds:datastoreItem xmlns:ds="http://schemas.openxmlformats.org/officeDocument/2006/customXml" ds:itemID="{37F329A6-EBA4-4B2A-8FB1-0AB12F14A80B}"/>
</file>

<file path=customXml/itemProps3.xml><?xml version="1.0" encoding="utf-8"?>
<ds:datastoreItem xmlns:ds="http://schemas.openxmlformats.org/officeDocument/2006/customXml" ds:itemID="{7D74F137-5AFD-4480-9869-0E6FDC8CAC9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